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7" r:id="rId5"/>
    <p:sldId id="258" r:id="rId6"/>
    <p:sldId id="259" r:id="rId7"/>
    <p:sldId id="261" r:id="rId8"/>
    <p:sldId id="262" r:id="rId9"/>
    <p:sldId id="263" r:id="rId10"/>
    <p:sldId id="264" r:id="rId11"/>
    <p:sldId id="265" r:id="rId12"/>
    <p:sldId id="268" r:id="rId13"/>
    <p:sldId id="26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4824" autoAdjust="0"/>
  </p:normalViewPr>
  <p:slideViewPr>
    <p:cSldViewPr snapToGrid="0">
      <p:cViewPr varScale="1">
        <p:scale>
          <a:sx n="87" d="100"/>
          <a:sy n="87" d="100"/>
        </p:scale>
        <p:origin x="42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tra Mondal" userId="6ab94a230eb89d0c" providerId="LiveId" clId="{ECFC8C36-06D2-4987-8AFF-BE94E1F870EB}"/>
    <pc:docChg chg="undo redo custSel addSld modSld sldOrd">
      <pc:chgData name="Aritra Mondal" userId="6ab94a230eb89d0c" providerId="LiveId" clId="{ECFC8C36-06D2-4987-8AFF-BE94E1F870EB}" dt="2024-07-27T09:59:04.075" v="426" actId="20577"/>
      <pc:docMkLst>
        <pc:docMk/>
      </pc:docMkLst>
      <pc:sldChg chg="modSp mod">
        <pc:chgData name="Aritra Mondal" userId="6ab94a230eb89d0c" providerId="LiveId" clId="{ECFC8C36-06D2-4987-8AFF-BE94E1F870EB}" dt="2024-07-24T19:02:07.468" v="424" actId="1440"/>
        <pc:sldMkLst>
          <pc:docMk/>
          <pc:sldMk cId="2475805559" sldId="257"/>
        </pc:sldMkLst>
        <pc:picChg chg="mod">
          <ac:chgData name="Aritra Mondal" userId="6ab94a230eb89d0c" providerId="LiveId" clId="{ECFC8C36-06D2-4987-8AFF-BE94E1F870EB}" dt="2024-07-24T19:02:07.468" v="424" actId="1440"/>
          <ac:picMkLst>
            <pc:docMk/>
            <pc:sldMk cId="2475805559" sldId="257"/>
            <ac:picMk id="5" creationId="{9F88DBC7-4963-7392-52F0-B1646C78DDF3}"/>
          </ac:picMkLst>
        </pc:picChg>
      </pc:sldChg>
      <pc:sldChg chg="modSp mod">
        <pc:chgData name="Aritra Mondal" userId="6ab94a230eb89d0c" providerId="LiveId" clId="{ECFC8C36-06D2-4987-8AFF-BE94E1F870EB}" dt="2024-07-27T09:59:04.075" v="426" actId="20577"/>
        <pc:sldMkLst>
          <pc:docMk/>
          <pc:sldMk cId="442835708" sldId="258"/>
        </pc:sldMkLst>
        <pc:spChg chg="mod">
          <ac:chgData name="Aritra Mondal" userId="6ab94a230eb89d0c" providerId="LiveId" clId="{ECFC8C36-06D2-4987-8AFF-BE94E1F870EB}" dt="2024-07-27T09:59:04.075" v="426" actId="20577"/>
          <ac:spMkLst>
            <pc:docMk/>
            <pc:sldMk cId="442835708" sldId="258"/>
            <ac:spMk id="3" creationId="{27EBACB0-5504-CAD6-951C-D14217A08A80}"/>
          </ac:spMkLst>
        </pc:spChg>
      </pc:sldChg>
      <pc:sldChg chg="modSp mod">
        <pc:chgData name="Aritra Mondal" userId="6ab94a230eb89d0c" providerId="LiveId" clId="{ECFC8C36-06D2-4987-8AFF-BE94E1F870EB}" dt="2024-07-21T15:09:31.982" v="11" actId="14100"/>
        <pc:sldMkLst>
          <pc:docMk/>
          <pc:sldMk cId="2076851254" sldId="263"/>
        </pc:sldMkLst>
        <pc:spChg chg="mod">
          <ac:chgData name="Aritra Mondal" userId="6ab94a230eb89d0c" providerId="LiveId" clId="{ECFC8C36-06D2-4987-8AFF-BE94E1F870EB}" dt="2024-07-21T15:09:31.982" v="11" actId="14100"/>
          <ac:spMkLst>
            <pc:docMk/>
            <pc:sldMk cId="2076851254" sldId="263"/>
            <ac:spMk id="3" creationId="{27EBACB0-5504-CAD6-951C-D14217A08A80}"/>
          </ac:spMkLst>
        </pc:spChg>
      </pc:sldChg>
      <pc:sldChg chg="modSp mod">
        <pc:chgData name="Aritra Mondal" userId="6ab94a230eb89d0c" providerId="LiveId" clId="{ECFC8C36-06D2-4987-8AFF-BE94E1F870EB}" dt="2024-07-21T15:14:37.757" v="64" actId="123"/>
        <pc:sldMkLst>
          <pc:docMk/>
          <pc:sldMk cId="3657386529" sldId="264"/>
        </pc:sldMkLst>
        <pc:spChg chg="mod">
          <ac:chgData name="Aritra Mondal" userId="6ab94a230eb89d0c" providerId="LiveId" clId="{ECFC8C36-06D2-4987-8AFF-BE94E1F870EB}" dt="2024-07-21T15:14:37.757" v="64" actId="123"/>
          <ac:spMkLst>
            <pc:docMk/>
            <pc:sldMk cId="3657386529" sldId="264"/>
            <ac:spMk id="3" creationId="{27EBACB0-5504-CAD6-951C-D14217A08A80}"/>
          </ac:spMkLst>
        </pc:spChg>
      </pc:sldChg>
      <pc:sldChg chg="modSp mod">
        <pc:chgData name="Aritra Mondal" userId="6ab94a230eb89d0c" providerId="LiveId" clId="{ECFC8C36-06D2-4987-8AFF-BE94E1F870EB}" dt="2024-07-21T15:18:23.618" v="72" actId="14100"/>
        <pc:sldMkLst>
          <pc:docMk/>
          <pc:sldMk cId="3184081554" sldId="265"/>
        </pc:sldMkLst>
        <pc:spChg chg="mod">
          <ac:chgData name="Aritra Mondal" userId="6ab94a230eb89d0c" providerId="LiveId" clId="{ECFC8C36-06D2-4987-8AFF-BE94E1F870EB}" dt="2024-07-21T15:18:23.618" v="72" actId="14100"/>
          <ac:spMkLst>
            <pc:docMk/>
            <pc:sldMk cId="3184081554" sldId="265"/>
            <ac:spMk id="3" creationId="{27EBACB0-5504-CAD6-951C-D14217A08A80}"/>
          </ac:spMkLst>
        </pc:spChg>
      </pc:sldChg>
      <pc:sldChg chg="modSp mod">
        <pc:chgData name="Aritra Mondal" userId="6ab94a230eb89d0c" providerId="LiveId" clId="{ECFC8C36-06D2-4987-8AFF-BE94E1F870EB}" dt="2024-07-24T18:58:34.849" v="274" actId="14100"/>
        <pc:sldMkLst>
          <pc:docMk/>
          <pc:sldMk cId="958589618" sldId="266"/>
        </pc:sldMkLst>
        <pc:spChg chg="mod">
          <ac:chgData name="Aritra Mondal" userId="6ab94a230eb89d0c" providerId="LiveId" clId="{ECFC8C36-06D2-4987-8AFF-BE94E1F870EB}" dt="2024-07-24T18:58:34.849" v="274" actId="14100"/>
          <ac:spMkLst>
            <pc:docMk/>
            <pc:sldMk cId="958589618" sldId="266"/>
            <ac:spMk id="3" creationId="{27EBACB0-5504-CAD6-951C-D14217A08A80}"/>
          </ac:spMkLst>
        </pc:spChg>
      </pc:sldChg>
      <pc:sldChg chg="addSp delSp modSp mod">
        <pc:chgData name="Aritra Mondal" userId="6ab94a230eb89d0c" providerId="LiveId" clId="{ECFC8C36-06D2-4987-8AFF-BE94E1F870EB}" dt="2024-07-24T19:23:28.297" v="425" actId="313"/>
        <pc:sldMkLst>
          <pc:docMk/>
          <pc:sldMk cId="3319627397" sldId="267"/>
        </pc:sldMkLst>
        <pc:spChg chg="del mod">
          <ac:chgData name="Aritra Mondal" userId="6ab94a230eb89d0c" providerId="LiveId" clId="{ECFC8C36-06D2-4987-8AFF-BE94E1F870EB}" dt="2024-07-21T15:28:55.992" v="134" actId="931"/>
          <ac:spMkLst>
            <pc:docMk/>
            <pc:sldMk cId="3319627397" sldId="267"/>
            <ac:spMk id="3" creationId="{27EBACB0-5504-CAD6-951C-D14217A08A80}"/>
          </ac:spMkLst>
        </pc:spChg>
        <pc:spChg chg="add mod">
          <ac:chgData name="Aritra Mondal" userId="6ab94a230eb89d0c" providerId="LiveId" clId="{ECFC8C36-06D2-4987-8AFF-BE94E1F870EB}" dt="2024-07-24T19:23:28.297" v="425" actId="313"/>
          <ac:spMkLst>
            <pc:docMk/>
            <pc:sldMk cId="3319627397" sldId="267"/>
            <ac:spMk id="8" creationId="{BA21A3A3-D662-BE45-BDCC-8CFBAF6F6708}"/>
          </ac:spMkLst>
        </pc:spChg>
        <pc:picChg chg="add mod">
          <ac:chgData name="Aritra Mondal" userId="6ab94a230eb89d0c" providerId="LiveId" clId="{ECFC8C36-06D2-4987-8AFF-BE94E1F870EB}" dt="2024-07-21T15:29:07.227" v="140" actId="1076"/>
          <ac:picMkLst>
            <pc:docMk/>
            <pc:sldMk cId="3319627397" sldId="267"/>
            <ac:picMk id="5" creationId="{F216C26E-4CEB-CD99-1364-69C7D4E418E5}"/>
          </ac:picMkLst>
        </pc:picChg>
        <pc:picChg chg="add mod">
          <ac:chgData name="Aritra Mondal" userId="6ab94a230eb89d0c" providerId="LiveId" clId="{ECFC8C36-06D2-4987-8AFF-BE94E1F870EB}" dt="2024-07-21T15:29:36.082" v="146" actId="688"/>
          <ac:picMkLst>
            <pc:docMk/>
            <pc:sldMk cId="3319627397" sldId="267"/>
            <ac:picMk id="7" creationId="{9DF4B02F-324F-7960-998E-DDE6DD072A5D}"/>
          </ac:picMkLst>
        </pc:picChg>
      </pc:sldChg>
      <pc:sldChg chg="addSp delSp modSp add mod ord">
        <pc:chgData name="Aritra Mondal" userId="6ab94a230eb89d0c" providerId="LiveId" clId="{ECFC8C36-06D2-4987-8AFF-BE94E1F870EB}" dt="2024-07-21T15:27:26.874" v="132"/>
        <pc:sldMkLst>
          <pc:docMk/>
          <pc:sldMk cId="3942799841" sldId="268"/>
        </pc:sldMkLst>
        <pc:spChg chg="del mod">
          <ac:chgData name="Aritra Mondal" userId="6ab94a230eb89d0c" providerId="LiveId" clId="{ECFC8C36-06D2-4987-8AFF-BE94E1F870EB}" dt="2024-07-21T15:20:41.193" v="75" actId="931"/>
          <ac:spMkLst>
            <pc:docMk/>
            <pc:sldMk cId="3942799841" sldId="268"/>
            <ac:spMk id="3" creationId="{27EBACB0-5504-CAD6-951C-D14217A08A80}"/>
          </ac:spMkLst>
        </pc:spChg>
        <pc:spChg chg="add del mod">
          <ac:chgData name="Aritra Mondal" userId="6ab94a230eb89d0c" providerId="LiveId" clId="{ECFC8C36-06D2-4987-8AFF-BE94E1F870EB}" dt="2024-07-21T15:22:26.766" v="80" actId="931"/>
          <ac:spMkLst>
            <pc:docMk/>
            <pc:sldMk cId="3942799841" sldId="268"/>
            <ac:spMk id="7" creationId="{F9529D31-B160-39C0-C812-C4C62AAD579A}"/>
          </ac:spMkLst>
        </pc:spChg>
        <pc:spChg chg="add mod">
          <ac:chgData name="Aritra Mondal" userId="6ab94a230eb89d0c" providerId="LiveId" clId="{ECFC8C36-06D2-4987-8AFF-BE94E1F870EB}" dt="2024-07-21T15:27:13.980" v="130" actId="123"/>
          <ac:spMkLst>
            <pc:docMk/>
            <pc:sldMk cId="3942799841" sldId="268"/>
            <ac:spMk id="16" creationId="{DDE2C8C7-3843-AADF-2D30-B9D2B28805B1}"/>
          </ac:spMkLst>
        </pc:spChg>
        <pc:picChg chg="add del mod">
          <ac:chgData name="Aritra Mondal" userId="6ab94a230eb89d0c" providerId="LiveId" clId="{ECFC8C36-06D2-4987-8AFF-BE94E1F870EB}" dt="2024-07-21T15:20:49.322" v="78" actId="478"/>
          <ac:picMkLst>
            <pc:docMk/>
            <pc:sldMk cId="3942799841" sldId="268"/>
            <ac:picMk id="5" creationId="{F7BAB500-627B-7489-132B-ACBB08B70CF4}"/>
          </ac:picMkLst>
        </pc:picChg>
        <pc:picChg chg="add mod">
          <ac:chgData name="Aritra Mondal" userId="6ab94a230eb89d0c" providerId="LiveId" clId="{ECFC8C36-06D2-4987-8AFF-BE94E1F870EB}" dt="2024-07-21T15:25:49.361" v="120" actId="14100"/>
          <ac:picMkLst>
            <pc:docMk/>
            <pc:sldMk cId="3942799841" sldId="268"/>
            <ac:picMk id="9" creationId="{4DED5980-029A-7CFE-6DAC-331A2AA6E113}"/>
          </ac:picMkLst>
        </pc:picChg>
        <pc:picChg chg="add mod">
          <ac:chgData name="Aritra Mondal" userId="6ab94a230eb89d0c" providerId="LiveId" clId="{ECFC8C36-06D2-4987-8AFF-BE94E1F870EB}" dt="2024-07-21T15:26:05.742" v="124" actId="14100"/>
          <ac:picMkLst>
            <pc:docMk/>
            <pc:sldMk cId="3942799841" sldId="268"/>
            <ac:picMk id="11" creationId="{88970AA5-641F-A166-B75A-F38265F52E81}"/>
          </ac:picMkLst>
        </pc:picChg>
        <pc:picChg chg="add mod">
          <ac:chgData name="Aritra Mondal" userId="6ab94a230eb89d0c" providerId="LiveId" clId="{ECFC8C36-06D2-4987-8AFF-BE94E1F870EB}" dt="2024-07-21T15:25:58.998" v="123" actId="14100"/>
          <ac:picMkLst>
            <pc:docMk/>
            <pc:sldMk cId="3942799841" sldId="268"/>
            <ac:picMk id="13" creationId="{F6E6592B-F684-B827-3E5B-E58F9EF14732}"/>
          </ac:picMkLst>
        </pc:picChg>
        <pc:picChg chg="add mod">
          <ac:chgData name="Aritra Mondal" userId="6ab94a230eb89d0c" providerId="LiveId" clId="{ECFC8C36-06D2-4987-8AFF-BE94E1F870EB}" dt="2024-07-21T15:25:47.061" v="119" actId="14100"/>
          <ac:picMkLst>
            <pc:docMk/>
            <pc:sldMk cId="3942799841" sldId="268"/>
            <ac:picMk id="15" creationId="{98E83963-14C2-D9FA-147D-76C1461522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7/27/2024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7/27/2024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7/27/2024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7/27/2024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7/27/2024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7/27/2024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7/27/2024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7/27/2024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7/27/2024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7/27/2024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7/27/2024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7/27/2024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maritra567@gmail.com"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tflix.com/in/" TargetMode="External"/><Relationship Id="rId2" Type="http://schemas.openxmlformats.org/officeDocument/2006/relationships/hyperlink" Target="https://github.com/MONDALaritra/CLONEWEB" TargetMode="External"/><Relationship Id="rId1" Type="http://schemas.openxmlformats.org/officeDocument/2006/relationships/slideLayout" Target="../slideLayouts/slideLayout2.xml"/><Relationship Id="rId4" Type="http://schemas.openxmlformats.org/officeDocument/2006/relationships/hyperlink" Target="https://www.netflix.com/log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518223"/>
          </a:xfrm>
        </p:spPr>
        <p:txBody>
          <a:bodyPr>
            <a:normAutofit fontScale="90000"/>
          </a:bodyPr>
          <a:lstStyle/>
          <a:p>
            <a:r>
              <a:rPr lang="en-GB" sz="3600" dirty="0"/>
              <a:t>Student </a:t>
            </a:r>
            <a:r>
              <a:rPr lang="en-GB" dirty="0"/>
              <a:t>Details</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3" y="1569071"/>
            <a:ext cx="7929761" cy="2475392"/>
          </a:xfrm>
        </p:spPr>
        <p:txBody>
          <a:bodyPr>
            <a:normAutofit/>
          </a:bodyPr>
          <a:lstStyle/>
          <a:p>
            <a:r>
              <a:rPr lang="en-GB" dirty="0"/>
              <a:t>Name: Aritra mondal</a:t>
            </a:r>
          </a:p>
          <a:p>
            <a:r>
              <a:rPr lang="en-GB" dirty="0"/>
              <a:t>SkillsBuild email id. :  </a:t>
            </a:r>
            <a:r>
              <a:rPr lang="en-GB" cap="none" dirty="0">
                <a:hlinkClick r:id="rId2"/>
              </a:rPr>
              <a:t>maritra567@gmail.com</a:t>
            </a:r>
            <a:endParaRPr lang="en-GB" cap="none" dirty="0"/>
          </a:p>
          <a:p>
            <a:r>
              <a:rPr lang="en-GB" dirty="0"/>
              <a:t>College Name: future Institute of technology</a:t>
            </a:r>
          </a:p>
          <a:p>
            <a:r>
              <a:rPr lang="en-GB" dirty="0"/>
              <a:t>College state: west Bengal</a:t>
            </a:r>
          </a:p>
          <a:p>
            <a:r>
              <a:rPr lang="en-GB" dirty="0"/>
              <a:t>Internship domain &amp; start and end date: [front end development]/[24</a:t>
            </a:r>
            <a:r>
              <a:rPr lang="en-GB" baseline="30000" dirty="0"/>
              <a:t>th</a:t>
            </a:r>
            <a:r>
              <a:rPr lang="en-GB" dirty="0"/>
              <a:t> June -   31</a:t>
            </a:r>
            <a:r>
              <a:rPr lang="en-GB" baseline="30000" dirty="0"/>
              <a:t>st</a:t>
            </a:r>
            <a:r>
              <a:rPr lang="en-GB" dirty="0"/>
              <a:t> July]</a:t>
            </a:r>
          </a:p>
          <a:p>
            <a:endParaRPr lang="en-GB"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8733" y="4324095"/>
            <a:ext cx="11260667" cy="2068237"/>
          </a:xfrm>
          <a:prstGeom prst="rect">
            <a:avLst/>
          </a:prstGeom>
        </p:spPr>
      </p:pic>
      <p:pic>
        <p:nvPicPr>
          <p:cNvPr id="5" name="Picture 4">
            <a:extLst>
              <a:ext uri="{FF2B5EF4-FFF2-40B4-BE49-F238E27FC236}">
                <a16:creationId xmlns:a16="http://schemas.microsoft.com/office/drawing/2014/main" id="{9F88DBC7-4963-7392-52F0-B1646C78DDF3}"/>
              </a:ext>
            </a:extLst>
          </p:cNvPr>
          <p:cNvPicPr>
            <a:picLocks noChangeAspect="1"/>
          </p:cNvPicPr>
          <p:nvPr/>
        </p:nvPicPr>
        <p:blipFill>
          <a:blip r:embed="rId4"/>
          <a:stretch>
            <a:fillRect/>
          </a:stretch>
        </p:blipFill>
        <p:spPr>
          <a:xfrm>
            <a:off x="8894245" y="1188957"/>
            <a:ext cx="2220453" cy="2740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pic>
        <p:nvPicPr>
          <p:cNvPr id="5" name="Content Placeholder 4">
            <a:extLst>
              <a:ext uri="{FF2B5EF4-FFF2-40B4-BE49-F238E27FC236}">
                <a16:creationId xmlns:a16="http://schemas.microsoft.com/office/drawing/2014/main" id="{F216C26E-4CEB-CD99-1364-69C7D4E418E5}"/>
              </a:ext>
            </a:extLst>
          </p:cNvPr>
          <p:cNvPicPr>
            <a:picLocks noGrp="1" noChangeAspect="1"/>
          </p:cNvPicPr>
          <p:nvPr>
            <p:ph idx="1"/>
          </p:nvPr>
        </p:nvPicPr>
        <p:blipFill>
          <a:blip r:embed="rId2"/>
          <a:stretch>
            <a:fillRect/>
          </a:stretch>
        </p:blipFill>
        <p:spPr>
          <a:xfrm>
            <a:off x="6436700" y="1088172"/>
            <a:ext cx="4906853" cy="2419958"/>
          </a:xfrm>
        </p:spPr>
      </p:pic>
      <p:pic>
        <p:nvPicPr>
          <p:cNvPr id="7" name="Picture 6">
            <a:extLst>
              <a:ext uri="{FF2B5EF4-FFF2-40B4-BE49-F238E27FC236}">
                <a16:creationId xmlns:a16="http://schemas.microsoft.com/office/drawing/2014/main" id="{9DF4B02F-324F-7960-998E-DDE6DD072A5D}"/>
              </a:ext>
            </a:extLst>
          </p:cNvPr>
          <p:cNvPicPr>
            <a:picLocks noChangeAspect="1"/>
          </p:cNvPicPr>
          <p:nvPr/>
        </p:nvPicPr>
        <p:blipFill>
          <a:blip r:embed="rId3"/>
          <a:stretch>
            <a:fillRect/>
          </a:stretch>
        </p:blipFill>
        <p:spPr>
          <a:xfrm>
            <a:off x="6436700" y="3999492"/>
            <a:ext cx="4906852" cy="2448206"/>
          </a:xfrm>
          <a:prstGeom prst="rect">
            <a:avLst/>
          </a:prstGeom>
        </p:spPr>
      </p:pic>
      <p:sp>
        <p:nvSpPr>
          <p:cNvPr id="8" name="TextBox 7">
            <a:extLst>
              <a:ext uri="{FF2B5EF4-FFF2-40B4-BE49-F238E27FC236}">
                <a16:creationId xmlns:a16="http://schemas.microsoft.com/office/drawing/2014/main" id="{BA21A3A3-D662-BE45-BDCC-8CFBAF6F6708}"/>
              </a:ext>
            </a:extLst>
          </p:cNvPr>
          <p:cNvSpPr txBox="1"/>
          <p:nvPr/>
        </p:nvSpPr>
        <p:spPr>
          <a:xfrm>
            <a:off x="360485" y="1573823"/>
            <a:ext cx="5394816" cy="3693319"/>
          </a:xfrm>
          <a:prstGeom prst="rect">
            <a:avLst/>
          </a:prstGeom>
          <a:noFill/>
        </p:spPr>
        <p:txBody>
          <a:bodyPr wrap="square" rtlCol="0">
            <a:spAutoFit/>
          </a:bodyPr>
          <a:lstStyle/>
          <a:p>
            <a:pPr algn="just"/>
            <a:r>
              <a:rPr lang="en-GB" dirty="0"/>
              <a:t>The Netflix sign-in page is designed to provide users with a quick and secure entry point to access their accounts and enjoy the streaming service. It features a clean and straightforward interface with fields for entering email or phone number and password, ensuring ease of use. The page also includes options for password recovery and multi-factor authentication to enhance security. For added convenience, users can choose to stay signed in on their devices. With a focus on simplicity, security, and user experience, the Netflix sign-in page ensures that subscribers can effortlessly access their favourite content anytime, anywhere.</a:t>
            </a:r>
            <a:endParaRPr lang="en-IN" dirty="0"/>
          </a:p>
        </p:txBody>
      </p:sp>
    </p:spTree>
    <p:extLst>
      <p:ext uri="{BB962C8B-B14F-4D97-AF65-F5344CB8AC3E}">
        <p14:creationId xmlns:p14="http://schemas.microsoft.com/office/powerpoint/2010/main" val="331962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links</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074646"/>
            <a:ext cx="9740978" cy="2330299"/>
          </a:xfrm>
        </p:spPr>
        <p:txBody>
          <a:bodyPr/>
          <a:lstStyle/>
          <a:p>
            <a:pPr marL="0" indent="0">
              <a:buNone/>
            </a:pPr>
            <a:r>
              <a:rPr lang="en-US" dirty="0"/>
              <a:t>GitHub Link:   </a:t>
            </a:r>
            <a:r>
              <a:rPr lang="en-US" dirty="0">
                <a:hlinkClick r:id="rId2"/>
              </a:rPr>
              <a:t>https://github.com/MONDALaritra/CLONEWEB</a:t>
            </a:r>
            <a:endParaRPr lang="en-US" dirty="0"/>
          </a:p>
          <a:p>
            <a:pPr marL="0" indent="0">
              <a:buNone/>
            </a:pPr>
            <a:r>
              <a:rPr lang="en-US" dirty="0"/>
              <a:t>Netflix Home page: </a:t>
            </a:r>
            <a:r>
              <a:rPr lang="en-US" dirty="0">
                <a:hlinkClick r:id="rId3"/>
              </a:rPr>
              <a:t>https://www.netflix.com/in/</a:t>
            </a:r>
            <a:endParaRPr lang="en-US" dirty="0"/>
          </a:p>
          <a:p>
            <a:pPr marL="0" indent="0">
              <a:buNone/>
            </a:pPr>
            <a:r>
              <a:rPr lang="en-US" dirty="0"/>
              <a:t>Netflix Login Page: </a:t>
            </a:r>
            <a:r>
              <a:rPr lang="en-US" dirty="0">
                <a:hlinkClick r:id="rId4"/>
              </a:rPr>
              <a:t>https://www.netflix.com/login</a:t>
            </a:r>
            <a:endParaRPr lang="en-US" dirty="0"/>
          </a:p>
          <a:p>
            <a:pPr marL="0" indent="0">
              <a:buNone/>
            </a:pPr>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ormAutofit/>
          </a:bodyPr>
          <a:lstStyle/>
          <a:p>
            <a:r>
              <a:rPr lang="en-GB"/>
              <a:t>PROJECT TITLE/Problem Statement</a:t>
            </a:r>
            <a:br>
              <a:rPr lang="en-GB"/>
            </a:b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987062"/>
            <a:ext cx="11029615" cy="905607"/>
          </a:xfrm>
        </p:spPr>
        <p:txBody>
          <a:bodyPr>
            <a:normAutofit/>
          </a:bodyPr>
          <a:lstStyle/>
          <a:p>
            <a:pPr marL="0" indent="0">
              <a:buNone/>
            </a:pPr>
            <a:r>
              <a:rPr lang="en-US" sz="2400" dirty="0"/>
              <a:t>Build a responsive clone website using HTML , CSS and JavaScript.</a:t>
            </a:r>
          </a:p>
        </p:txBody>
      </p:sp>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dirty="0"/>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820008"/>
            <a:ext cx="11029615" cy="2567354"/>
          </a:xfrm>
        </p:spPr>
        <p:txBody>
          <a:bodyPr/>
          <a:lstStyle/>
          <a:p>
            <a:endParaRPr lang="en-GB" dirty="0"/>
          </a:p>
          <a:p>
            <a:pPr algn="just"/>
            <a:r>
              <a:rPr lang="en-GB" dirty="0"/>
              <a:t>The agenda for creating the landing and signup pages of a Netflix clone website involves developing a visually appealing and responsive front-end using HTML, CSS, and JavaScript. The landing page will feature a captivating hero section with promotional content, engaging visuals, and call-to-action buttons to entice visitors. This will be followed by sections highlighting the service's features and benefits. The signup page will include a user-friendly form for new users to create accounts, incorporating real-time form validation, interactive input fields, and seamless transitions to enhance the user experience. Both pages will maintain a cohesive design, ensuring brand consistency and an intuitive user journey from landing to signup.</a:t>
            </a:r>
            <a:endParaRPr lang="en-US" dirty="0"/>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688123"/>
            <a:ext cx="11029615" cy="3455377"/>
          </a:xfrm>
        </p:spPr>
        <p:txBody>
          <a:bodyPr/>
          <a:lstStyle/>
          <a:p>
            <a:pPr algn="just"/>
            <a:r>
              <a:rPr lang="en-GB" dirty="0"/>
              <a:t>The Netflix Clone Website project aims to create a visually captivating and functional landing and signup page, replicating the core elements of the popular streaming service's user interface. Using HTML, CSS, and JavaScript, the landing page will feature an engaging hero section, promotional content, and call-to-action buttons designed to attract potential users. The signup page will include an intuitive and responsive form for new users to create accounts, incorporating features such as real-time validation and smooth transitions to ensure a seamless user experience. This project will focus on delivering a polished, user-friendly front-end that highlights the service's value and encourages user engagement.</a:t>
            </a:r>
            <a:endParaRPr lang="en-US" dirty="0"/>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3" y="1890877"/>
            <a:ext cx="11279630" cy="1371070"/>
          </a:xfrm>
        </p:spPr>
        <p:txBody>
          <a:bodyPr>
            <a:normAutofit fontScale="92500" lnSpcReduction="10000"/>
          </a:bodyPr>
          <a:lstStyle/>
          <a:p>
            <a:pPr algn="just"/>
            <a:r>
              <a:rPr lang="en-GB" dirty="0"/>
              <a:t>The end users of a Netflix cloning website are primarily individuals who enjoy streaming movies and TV shows online. This includes a broad demographic ranging from teenagers to adults who are looking for an engaging and intuitive platform to discover, watch, and manage their favourite entertainment content. Additionally, the website may attract tech enthusiasts and developers interested in exploring and understanding the implementation of modern web technologies in a streaming service clone.</a:t>
            </a:r>
            <a:endParaRPr lang="en-US" dirty="0"/>
          </a:p>
        </p:txBody>
      </p:sp>
      <p:sp>
        <p:nvSpPr>
          <p:cNvPr id="7" name="TextBox 6">
            <a:extLst>
              <a:ext uri="{FF2B5EF4-FFF2-40B4-BE49-F238E27FC236}">
                <a16:creationId xmlns:a16="http://schemas.microsoft.com/office/drawing/2014/main" id="{A32378A5-FFB1-383F-B7CE-E9E8CF0779A7}"/>
              </a:ext>
            </a:extLst>
          </p:cNvPr>
          <p:cNvSpPr txBox="1"/>
          <p:nvPr/>
        </p:nvSpPr>
        <p:spPr>
          <a:xfrm>
            <a:off x="5014137" y="3525717"/>
            <a:ext cx="2900562" cy="2422715"/>
          </a:xfrm>
          <a:prstGeom prst="rect">
            <a:avLst/>
          </a:prstGeom>
          <a:noFill/>
        </p:spPr>
        <p:txBody>
          <a:bodyPr wrap="square" rtlCol="0">
            <a:spAutoFit/>
          </a:bodyPr>
          <a:lstStyle/>
          <a:p>
            <a:r>
              <a:rPr lang="en-GB" sz="1400" b="1" dirty="0"/>
              <a:t>Needs </a:t>
            </a:r>
            <a:r>
              <a:rPr lang="en-GB" sz="1400" b="1"/>
              <a:t>of End </a:t>
            </a:r>
            <a:r>
              <a:rPr lang="en-GB" sz="1400" b="1" dirty="0"/>
              <a:t>users:</a:t>
            </a:r>
          </a:p>
          <a:p>
            <a:endParaRPr lang="en-GB" sz="1400" dirty="0"/>
          </a:p>
          <a:p>
            <a:pPr marL="285750" indent="-285750" algn="just">
              <a:lnSpc>
                <a:spcPct val="150000"/>
              </a:lnSpc>
              <a:buFont typeface="Arial" panose="020B0604020202020204" pitchFamily="34" charset="0"/>
              <a:buChar char="•"/>
            </a:pPr>
            <a:r>
              <a:rPr lang="en-GB" sz="1400" dirty="0"/>
              <a:t>Variety and Quality of Content</a:t>
            </a:r>
          </a:p>
          <a:p>
            <a:pPr marL="285750" indent="-285750" algn="just">
              <a:lnSpc>
                <a:spcPct val="150000"/>
              </a:lnSpc>
              <a:buFont typeface="Arial" panose="020B0604020202020204" pitchFamily="34" charset="0"/>
              <a:buChar char="•"/>
            </a:pPr>
            <a:r>
              <a:rPr lang="en-IN" sz="1400" dirty="0"/>
              <a:t>User-Friendly Interface</a:t>
            </a:r>
            <a:endParaRPr lang="en-GB" sz="1400" dirty="0"/>
          </a:p>
          <a:p>
            <a:pPr marL="285750" indent="-285750" algn="just">
              <a:lnSpc>
                <a:spcPct val="150000"/>
              </a:lnSpc>
              <a:buFont typeface="Arial" panose="020B0604020202020204" pitchFamily="34" charset="0"/>
              <a:buChar char="•"/>
            </a:pPr>
            <a:r>
              <a:rPr lang="en-IN" sz="1400" dirty="0"/>
              <a:t>Personalization</a:t>
            </a:r>
          </a:p>
          <a:p>
            <a:pPr marL="285750" indent="-285750" algn="just">
              <a:lnSpc>
                <a:spcPct val="150000"/>
              </a:lnSpc>
              <a:buFont typeface="Arial" panose="020B0604020202020204" pitchFamily="34" charset="0"/>
              <a:buChar char="•"/>
            </a:pPr>
            <a:r>
              <a:rPr lang="en-IN" sz="1400" dirty="0"/>
              <a:t>Multi-Device</a:t>
            </a:r>
          </a:p>
          <a:p>
            <a:pPr marL="285750" indent="-285750" algn="just">
              <a:lnSpc>
                <a:spcPct val="150000"/>
              </a:lnSpc>
              <a:buFont typeface="Arial" panose="020B0604020202020204" pitchFamily="34" charset="0"/>
              <a:buChar char="•"/>
            </a:pPr>
            <a:r>
              <a:rPr lang="en-IN" sz="1400" dirty="0"/>
              <a:t>Offline Viewing</a:t>
            </a:r>
          </a:p>
          <a:p>
            <a:pPr marL="285750" indent="-285750" algn="just">
              <a:lnSpc>
                <a:spcPct val="150000"/>
              </a:lnSpc>
              <a:buFont typeface="Arial" panose="020B0604020202020204" pitchFamily="34" charset="0"/>
              <a:buChar char="•"/>
            </a:pPr>
            <a:r>
              <a:rPr lang="en-IN" sz="1400" dirty="0"/>
              <a:t>Parental Controls</a:t>
            </a:r>
          </a:p>
        </p:txBody>
      </p:sp>
      <p:cxnSp>
        <p:nvCxnSpPr>
          <p:cNvPr id="9" name="Straight Connector 8">
            <a:extLst>
              <a:ext uri="{FF2B5EF4-FFF2-40B4-BE49-F238E27FC236}">
                <a16:creationId xmlns:a16="http://schemas.microsoft.com/office/drawing/2014/main" id="{1F4F1B06-CF9D-33B1-7C2B-14A8947F3022}"/>
              </a:ext>
            </a:extLst>
          </p:cNvPr>
          <p:cNvCxnSpPr/>
          <p:nvPr/>
        </p:nvCxnSpPr>
        <p:spPr>
          <a:xfrm>
            <a:off x="8379069" y="3373954"/>
            <a:ext cx="0" cy="3006969"/>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F3CC200-BAF5-62FC-EE64-F82D46EA57E0}"/>
              </a:ext>
            </a:extLst>
          </p:cNvPr>
          <p:cNvSpPr txBox="1"/>
          <p:nvPr/>
        </p:nvSpPr>
        <p:spPr>
          <a:xfrm>
            <a:off x="8941777" y="3516924"/>
            <a:ext cx="2919046" cy="2954655"/>
          </a:xfrm>
          <a:prstGeom prst="rect">
            <a:avLst/>
          </a:prstGeom>
          <a:noFill/>
        </p:spPr>
        <p:txBody>
          <a:bodyPr wrap="square" rtlCol="0">
            <a:spAutoFit/>
          </a:bodyPr>
          <a:lstStyle/>
          <a:p>
            <a:pPr>
              <a:lnSpc>
                <a:spcPct val="150000"/>
              </a:lnSpc>
            </a:pPr>
            <a:r>
              <a:rPr lang="en-IN" sz="1400" b="1" dirty="0"/>
              <a:t>Benefits for End Users:</a:t>
            </a:r>
          </a:p>
          <a:p>
            <a:pPr marL="285750" indent="-285750">
              <a:lnSpc>
                <a:spcPct val="150000"/>
              </a:lnSpc>
              <a:buFont typeface="Arial" panose="020B0604020202020204" pitchFamily="34" charset="0"/>
              <a:buChar char="•"/>
            </a:pPr>
            <a:r>
              <a:rPr lang="en-IN" sz="1400" dirty="0"/>
              <a:t>Convenience</a:t>
            </a:r>
            <a:endParaRPr lang="en-IN" sz="1400" b="1" dirty="0"/>
          </a:p>
          <a:p>
            <a:pPr marL="285750" indent="-285750">
              <a:lnSpc>
                <a:spcPct val="150000"/>
              </a:lnSpc>
              <a:buFont typeface="Arial" panose="020B0604020202020204" pitchFamily="34" charset="0"/>
              <a:buChar char="•"/>
            </a:pPr>
            <a:r>
              <a:rPr lang="en-IN" sz="1400" dirty="0"/>
              <a:t>Personalized Experience</a:t>
            </a:r>
            <a:endParaRPr lang="en-IN" sz="1400" b="1" dirty="0"/>
          </a:p>
          <a:p>
            <a:pPr marL="285750" indent="-285750">
              <a:lnSpc>
                <a:spcPct val="150000"/>
              </a:lnSpc>
              <a:buFont typeface="Arial" panose="020B0604020202020204" pitchFamily="34" charset="0"/>
              <a:buChar char="•"/>
            </a:pPr>
            <a:r>
              <a:rPr lang="en-IN" sz="1400" dirty="0"/>
              <a:t>High-Quality Streaming</a:t>
            </a:r>
            <a:endParaRPr lang="en-IN" sz="1400" b="1" dirty="0"/>
          </a:p>
          <a:p>
            <a:pPr marL="285750" indent="-285750">
              <a:lnSpc>
                <a:spcPct val="150000"/>
              </a:lnSpc>
              <a:buFont typeface="Arial" panose="020B0604020202020204" pitchFamily="34" charset="0"/>
              <a:buChar char="•"/>
            </a:pPr>
            <a:r>
              <a:rPr lang="en-IN" sz="1400" dirty="0"/>
              <a:t>Ad-Free Viewing</a:t>
            </a:r>
            <a:endParaRPr lang="en-IN" sz="1400" b="1" dirty="0"/>
          </a:p>
          <a:p>
            <a:pPr marL="285750" indent="-285750">
              <a:lnSpc>
                <a:spcPct val="150000"/>
              </a:lnSpc>
              <a:buFont typeface="Arial" panose="020B0604020202020204" pitchFamily="34" charset="0"/>
              <a:buChar char="•"/>
            </a:pPr>
            <a:r>
              <a:rPr lang="en-IN" sz="1400" dirty="0"/>
              <a:t>Exclusive Content</a:t>
            </a:r>
          </a:p>
          <a:p>
            <a:pPr marL="285750" indent="-285750">
              <a:lnSpc>
                <a:spcPct val="150000"/>
              </a:lnSpc>
              <a:buFont typeface="Arial" panose="020B0604020202020204" pitchFamily="34" charset="0"/>
              <a:buChar char="•"/>
            </a:pPr>
            <a:r>
              <a:rPr lang="en-IN" sz="1400" dirty="0"/>
              <a:t>Cost-Effective</a:t>
            </a:r>
          </a:p>
          <a:p>
            <a:pPr marL="285750" indent="-285750">
              <a:lnSpc>
                <a:spcPct val="150000"/>
              </a:lnSpc>
              <a:buFont typeface="Arial" panose="020B0604020202020204" pitchFamily="34" charset="0"/>
              <a:buChar char="•"/>
            </a:pPr>
            <a:r>
              <a:rPr lang="en-IN" sz="1400" dirty="0"/>
              <a:t>Family-Friendly Options</a:t>
            </a:r>
            <a:endParaRPr lang="en-IN" sz="1400" b="1" dirty="0"/>
          </a:p>
          <a:p>
            <a:endParaRPr lang="en-IN" dirty="0"/>
          </a:p>
        </p:txBody>
      </p:sp>
      <p:pic>
        <p:nvPicPr>
          <p:cNvPr id="11" name="Picture 10">
            <a:extLst>
              <a:ext uri="{FF2B5EF4-FFF2-40B4-BE49-F238E27FC236}">
                <a16:creationId xmlns:a16="http://schemas.microsoft.com/office/drawing/2014/main" id="{96A3A097-0559-C0C4-EDB5-6CD164DFCA56}"/>
              </a:ext>
            </a:extLst>
          </p:cNvPr>
          <p:cNvPicPr>
            <a:picLocks noChangeAspect="1"/>
          </p:cNvPicPr>
          <p:nvPr/>
        </p:nvPicPr>
        <p:blipFill>
          <a:blip r:embed="rId2"/>
          <a:stretch>
            <a:fillRect/>
          </a:stretch>
        </p:blipFill>
        <p:spPr>
          <a:xfrm>
            <a:off x="4211045" y="3373954"/>
            <a:ext cx="24386" cy="3036071"/>
          </a:xfrm>
          <a:prstGeom prst="rect">
            <a:avLst/>
          </a:prstGeom>
        </p:spPr>
      </p:pic>
      <p:sp>
        <p:nvSpPr>
          <p:cNvPr id="12" name="TextBox 11">
            <a:extLst>
              <a:ext uri="{FF2B5EF4-FFF2-40B4-BE49-F238E27FC236}">
                <a16:creationId xmlns:a16="http://schemas.microsoft.com/office/drawing/2014/main" id="{627B0872-B179-62EB-9F79-5D956C8156BC}"/>
              </a:ext>
            </a:extLst>
          </p:cNvPr>
          <p:cNvSpPr txBox="1"/>
          <p:nvPr/>
        </p:nvSpPr>
        <p:spPr>
          <a:xfrm>
            <a:off x="581192" y="3516925"/>
            <a:ext cx="2389767" cy="2893100"/>
          </a:xfrm>
          <a:prstGeom prst="rect">
            <a:avLst/>
          </a:prstGeom>
          <a:noFill/>
        </p:spPr>
        <p:txBody>
          <a:bodyPr wrap="square" rtlCol="0">
            <a:spAutoFit/>
          </a:bodyPr>
          <a:lstStyle/>
          <a:p>
            <a:pPr>
              <a:lnSpc>
                <a:spcPct val="150000"/>
              </a:lnSpc>
            </a:pPr>
            <a:r>
              <a:rPr lang="en-IN" sz="1400" b="1" dirty="0"/>
              <a:t>Characteristics of End Users:</a:t>
            </a:r>
          </a:p>
          <a:p>
            <a:pPr marL="285750" indent="-285750">
              <a:lnSpc>
                <a:spcPct val="150000"/>
              </a:lnSpc>
              <a:buFont typeface="Arial" panose="020B0604020202020204" pitchFamily="34" charset="0"/>
              <a:buChar char="•"/>
            </a:pPr>
            <a:r>
              <a:rPr lang="en-IN" sz="1400" dirty="0"/>
              <a:t>Diverse Age Groups</a:t>
            </a:r>
            <a:endParaRPr lang="en-IN" sz="1400" b="1" dirty="0"/>
          </a:p>
          <a:p>
            <a:pPr marL="285750" indent="-285750">
              <a:lnSpc>
                <a:spcPct val="150000"/>
              </a:lnSpc>
              <a:buFont typeface="Arial" panose="020B0604020202020204" pitchFamily="34" charset="0"/>
              <a:buChar char="•"/>
            </a:pPr>
            <a:r>
              <a:rPr lang="en-IN" sz="1400" dirty="0"/>
              <a:t>Tech-Savvy</a:t>
            </a:r>
            <a:endParaRPr lang="en-IN" sz="1400" b="1" dirty="0"/>
          </a:p>
          <a:p>
            <a:pPr marL="285750" indent="-285750">
              <a:lnSpc>
                <a:spcPct val="150000"/>
              </a:lnSpc>
              <a:buFont typeface="Arial" panose="020B0604020202020204" pitchFamily="34" charset="0"/>
              <a:buChar char="•"/>
            </a:pPr>
            <a:r>
              <a:rPr lang="en-IN" sz="1400" dirty="0"/>
              <a:t>Entertainment Enthusiasts</a:t>
            </a:r>
            <a:endParaRPr lang="en-IN" sz="1400" b="1" dirty="0"/>
          </a:p>
          <a:p>
            <a:pPr marL="285750" indent="-285750">
              <a:lnSpc>
                <a:spcPct val="150000"/>
              </a:lnSpc>
              <a:buFont typeface="Arial" panose="020B0604020202020204" pitchFamily="34" charset="0"/>
              <a:buChar char="•"/>
            </a:pPr>
            <a:r>
              <a:rPr lang="en-IN" sz="1400" dirty="0"/>
              <a:t>On-Demand Preferences</a:t>
            </a:r>
            <a:endParaRPr lang="en-IN" sz="1400" b="1" dirty="0"/>
          </a:p>
          <a:p>
            <a:pPr marL="285750" indent="-285750">
              <a:lnSpc>
                <a:spcPct val="150000"/>
              </a:lnSpc>
              <a:buFont typeface="Arial" panose="020B0604020202020204" pitchFamily="34" charset="0"/>
              <a:buChar char="•"/>
            </a:pPr>
            <a:r>
              <a:rPr lang="en-IN" sz="1400" dirty="0"/>
              <a:t>Subscription-Based Users</a:t>
            </a:r>
            <a:endParaRPr lang="en-IN" sz="1400" b="1" dirty="0"/>
          </a:p>
          <a:p>
            <a:endParaRPr lang="en-IN" sz="1400" b="1" dirty="0"/>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br>
              <a:rPr lang="en-US" sz="2800"/>
            </a:br>
            <a:r>
              <a:rPr lang="en-US" sz="2800"/>
              <a:t>YOUR SOLUTION AND ITS VALUE PROPOSITION</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987062"/>
            <a:ext cx="10224555" cy="3235569"/>
          </a:xfrm>
        </p:spPr>
        <p:txBody>
          <a:bodyPr/>
          <a:lstStyle/>
          <a:p>
            <a:pPr algn="just"/>
            <a:r>
              <a:rPr lang="en-GB" dirty="0"/>
              <a:t>A Netflix login and signup clone offers the solution of facilitating secure and efficient user authentication and onboarding processes for a streaming platform. The value proposition includes providing a smooth and user-friendly interface for new users to easily create accounts and for existing users to log in seamlessly. This system can incorporate advanced security features, such as multi-factor authentication and encryption, to protect user data. By ensuring a hassle-free and secure login and signup experience, the service enhances user satisfaction, builds trust, and encourages higher engagement and retention rates.</a:t>
            </a:r>
            <a:endParaRPr lang="en-US" dirty="0"/>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0224555" cy="3385377"/>
          </a:xfrm>
        </p:spPr>
        <p:txBody>
          <a:bodyPr/>
          <a:lstStyle/>
          <a:p>
            <a:pPr algn="just"/>
            <a:r>
              <a:rPr lang="en-GB" dirty="0"/>
              <a:t>Customizing a Netflix login and signup page can enhance user experience and security by integrating features such as personalized welcome messages,  and social media login options. Adding multi-factor authentication and customizable profile avatars can further improve security and personalization. Implementing a clean, user-friendly design with clear call-to-action buttons and accessibility options like text-to-speech and high-contrast modes ensures an inclusive experience. Progressive disclosure can simplify the signup process, while localized content caters to a global audience. Highlighting promotional offers, using responsive design for various devices, and providing clear error messages can attract and retain users effectively.</a:t>
            </a:r>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503485"/>
            <a:ext cx="11029615" cy="4205647"/>
          </a:xfrm>
        </p:spPr>
        <p:txBody>
          <a:bodyPr/>
          <a:lstStyle/>
          <a:p>
            <a:pPr algn="just"/>
            <a:r>
              <a:rPr lang="en-GB" dirty="0"/>
              <a:t>Modelling a Netflix login and signup page project involves creating a detailed blueprint that includes user flow diagrams, wireframes, and mock ups to ensure a seamless and intuitive user experience. This project should begin with identifying user requirements and defining key functionalities, such as secure authentication, social media integration, and personalized welcome messages. Wireframes and mock ups should showcase a clean, responsive design optimized for various devices, with clear call-to-action buttons and accessibility features. Additionally, the project should incorporate multi-factor authentication for enhanced security and progressive disclosure to simplify the signup process. Localization and promotional highlights should be planned to cater to a global audience and attract new users. Finally, thorough testing and user feedback loops should be integrated to refine the design and functionality continually.</a:t>
            </a:r>
            <a:endParaRPr lang="en-US" dirty="0"/>
          </a:p>
        </p:txBody>
      </p:sp>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pic>
        <p:nvPicPr>
          <p:cNvPr id="9" name="Content Placeholder 8">
            <a:extLst>
              <a:ext uri="{FF2B5EF4-FFF2-40B4-BE49-F238E27FC236}">
                <a16:creationId xmlns:a16="http://schemas.microsoft.com/office/drawing/2014/main" id="{4DED5980-029A-7CFE-6DAC-331A2AA6E113}"/>
              </a:ext>
            </a:extLst>
          </p:cNvPr>
          <p:cNvPicPr>
            <a:picLocks noGrp="1" noChangeAspect="1"/>
          </p:cNvPicPr>
          <p:nvPr>
            <p:ph idx="1"/>
          </p:nvPr>
        </p:nvPicPr>
        <p:blipFill>
          <a:blip r:embed="rId2"/>
          <a:stretch>
            <a:fillRect/>
          </a:stretch>
        </p:blipFill>
        <p:spPr>
          <a:xfrm>
            <a:off x="5021138" y="1503654"/>
            <a:ext cx="3531275" cy="2092399"/>
          </a:xfrm>
        </p:spPr>
      </p:pic>
      <p:pic>
        <p:nvPicPr>
          <p:cNvPr id="11" name="Picture 10">
            <a:extLst>
              <a:ext uri="{FF2B5EF4-FFF2-40B4-BE49-F238E27FC236}">
                <a16:creationId xmlns:a16="http://schemas.microsoft.com/office/drawing/2014/main" id="{88970AA5-641F-A166-B75A-F38265F52E81}"/>
              </a:ext>
            </a:extLst>
          </p:cNvPr>
          <p:cNvPicPr>
            <a:picLocks noChangeAspect="1"/>
          </p:cNvPicPr>
          <p:nvPr/>
        </p:nvPicPr>
        <p:blipFill>
          <a:blip r:embed="rId3"/>
          <a:stretch>
            <a:fillRect/>
          </a:stretch>
        </p:blipFill>
        <p:spPr>
          <a:xfrm>
            <a:off x="8872166" y="4088424"/>
            <a:ext cx="3257561" cy="2004646"/>
          </a:xfrm>
          <a:prstGeom prst="rect">
            <a:avLst/>
          </a:prstGeom>
        </p:spPr>
      </p:pic>
      <p:pic>
        <p:nvPicPr>
          <p:cNvPr id="13" name="Picture 12">
            <a:extLst>
              <a:ext uri="{FF2B5EF4-FFF2-40B4-BE49-F238E27FC236}">
                <a16:creationId xmlns:a16="http://schemas.microsoft.com/office/drawing/2014/main" id="{F6E6592B-F684-B827-3E5B-E58F9EF14732}"/>
              </a:ext>
            </a:extLst>
          </p:cNvPr>
          <p:cNvPicPr>
            <a:picLocks noChangeAspect="1"/>
          </p:cNvPicPr>
          <p:nvPr/>
        </p:nvPicPr>
        <p:blipFill>
          <a:blip r:embed="rId4"/>
          <a:stretch>
            <a:fillRect/>
          </a:stretch>
        </p:blipFill>
        <p:spPr>
          <a:xfrm>
            <a:off x="8809893" y="1503655"/>
            <a:ext cx="3319834" cy="2092398"/>
          </a:xfrm>
          <a:prstGeom prst="rect">
            <a:avLst/>
          </a:prstGeom>
        </p:spPr>
      </p:pic>
      <p:pic>
        <p:nvPicPr>
          <p:cNvPr id="15" name="Picture 14">
            <a:extLst>
              <a:ext uri="{FF2B5EF4-FFF2-40B4-BE49-F238E27FC236}">
                <a16:creationId xmlns:a16="http://schemas.microsoft.com/office/drawing/2014/main" id="{98E83963-14C2-D9FA-147D-76C1461522CD}"/>
              </a:ext>
            </a:extLst>
          </p:cNvPr>
          <p:cNvPicPr>
            <a:picLocks noChangeAspect="1"/>
          </p:cNvPicPr>
          <p:nvPr/>
        </p:nvPicPr>
        <p:blipFill>
          <a:blip r:embed="rId5"/>
          <a:stretch>
            <a:fillRect/>
          </a:stretch>
        </p:blipFill>
        <p:spPr>
          <a:xfrm>
            <a:off x="5021138" y="4088424"/>
            <a:ext cx="3615329" cy="2004646"/>
          </a:xfrm>
          <a:prstGeom prst="rect">
            <a:avLst/>
          </a:prstGeom>
        </p:spPr>
      </p:pic>
      <p:sp>
        <p:nvSpPr>
          <p:cNvPr id="16" name="TextBox 15">
            <a:extLst>
              <a:ext uri="{FF2B5EF4-FFF2-40B4-BE49-F238E27FC236}">
                <a16:creationId xmlns:a16="http://schemas.microsoft.com/office/drawing/2014/main" id="{DDE2C8C7-3843-AADF-2D30-B9D2B28805B1}"/>
              </a:ext>
            </a:extLst>
          </p:cNvPr>
          <p:cNvSpPr txBox="1"/>
          <p:nvPr/>
        </p:nvSpPr>
        <p:spPr>
          <a:xfrm>
            <a:off x="206822" y="1468794"/>
            <a:ext cx="4479478" cy="4770537"/>
          </a:xfrm>
          <a:prstGeom prst="rect">
            <a:avLst/>
          </a:prstGeom>
          <a:noFill/>
        </p:spPr>
        <p:txBody>
          <a:bodyPr wrap="square" rtlCol="0">
            <a:spAutoFit/>
          </a:bodyPr>
          <a:lstStyle/>
          <a:p>
            <a:endParaRPr lang="en-GB" sz="1600" dirty="0"/>
          </a:p>
          <a:p>
            <a:pPr algn="just"/>
            <a:r>
              <a:rPr lang="en-GB" sz="1600" dirty="0"/>
              <a:t>The Netflix home or signup page serves as the gateway to the streaming platform, providing an engaging and user-friendly interface that encourages visitors to explore and subscribe. The homepage typically features visually striking elements, such as dynamic backgrounds showcasing popular shows and movies, enticing promotional offers, and clear calls-to-action. The signup page streamlines the registration process with easy-to-follow steps, social media integration, and secure authentication measures. Designed for accessibility and responsiveness, the page ensures a smooth experience across various devices. By combining appealing visuals with intuitive navigation and robust security, Netflix effectively attracts and converts visitors into loyal subscribers.</a:t>
            </a:r>
          </a:p>
          <a:p>
            <a:endParaRPr lang="en-IN" sz="1600" dirty="0"/>
          </a:p>
        </p:txBody>
      </p:sp>
    </p:spTree>
    <p:extLst>
      <p:ext uri="{BB962C8B-B14F-4D97-AF65-F5344CB8AC3E}">
        <p14:creationId xmlns:p14="http://schemas.microsoft.com/office/powerpoint/2010/main" val="394279984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1064</Words>
  <Application>Microsoft Office PowerPoint</Application>
  <PresentationFormat>Widescreen</PresentationFormat>
  <Paragraphs>52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Franklin Gothic Book</vt:lpstr>
      <vt:lpstr>Franklin Gothic Demi</vt:lpstr>
      <vt:lpstr>Wingdings 2</vt:lpstr>
      <vt:lpstr>DividendVTI</vt:lpstr>
      <vt:lpstr>Student Details</vt:lpstr>
      <vt:lpstr>PROJECT TITLE/Problem Statement </vt:lpstr>
      <vt:lpstr>AGENDA</vt:lpstr>
      <vt:lpstr>PROJECT  OVERVIEW</vt:lpstr>
      <vt:lpstr>WHO ARE THE END USERS of this project?</vt:lpstr>
      <vt:lpstr> YOUR SOLUTION AND ITS VALUE PROPOSITION</vt:lpstr>
      <vt:lpstr>How did you customize the project and make it your own</vt:lpstr>
      <vt:lpstr>MODELLING</vt:lpstr>
      <vt:lpstr>Results</vt:lpstr>
      <vt:lpstr>Results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Aritra Mondal</cp:lastModifiedBy>
  <cp:revision>2</cp:revision>
  <dcterms:created xsi:type="dcterms:W3CDTF">2021-05-26T16:50:10Z</dcterms:created>
  <dcterms:modified xsi:type="dcterms:W3CDTF">2024-07-27T09:59:24Z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